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6858000" cy="9144000" type="letter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1685" y="3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3897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735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8639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5642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9605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7931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79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6934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969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3714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7870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79B70-0E5E-421D-9768-B2A504F5C1E4}" type="datetimeFigureOut">
              <a:rPr lang="es-ES" smtClean="0"/>
              <a:t>10/07/2020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FB6EE-5DE8-4038-A7AC-80063371CD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2238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luisc\Google Drive\CENACAT CONFE APP\Unidad_3\Dones ES biblioteca\libreros referencia\Screen Shot 2020-02-19 at 8.03.09 P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2267" y="304800"/>
            <a:ext cx="11997267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luisc\Google Drive\CENACAT CONFE APP\Unidad_3\Dones ES biblioteca\libreros referencia\Screen Shot 2020-02-19 at 8.03.17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37367" y="4610100"/>
            <a:ext cx="12378267" cy="375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498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uisc\Google Drive\CENACAT CONFE APP\Unidad_3\Dones ES biblioteca\libreros referencia\Screen Shot 2020-02-19 at 8.03.25 P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3200" y="203200"/>
            <a:ext cx="12344400" cy="391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luisc\Google Drive\CENACAT CONFE APP\Unidad_3\Dones ES biblioteca\libreros referencia\Screen Shot 2020-02-19 at 8.03.31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7800" y="4876800"/>
            <a:ext cx="12242800" cy="367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555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ior, estante, caja, computadora&#10;&#10;Descripción generada automáticamente">
            <a:extLst>
              <a:ext uri="{FF2B5EF4-FFF2-40B4-BE49-F238E27FC236}">
                <a16:creationId xmlns:a16="http://schemas.microsoft.com/office/drawing/2014/main" id="{E07B7AC6-E43F-4582-9343-FDA4B1561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70152"/>
            <a:ext cx="6585962" cy="4097048"/>
          </a:xfrm>
          <a:prstGeom prst="rect">
            <a:avLst/>
          </a:prstGeom>
        </p:spPr>
      </p:pic>
      <p:pic>
        <p:nvPicPr>
          <p:cNvPr id="4" name="Imagen 3" descr="Un librero con libros&#10;&#10;Descripción generada automáticamente">
            <a:extLst>
              <a:ext uri="{FF2B5EF4-FFF2-40B4-BE49-F238E27FC236}">
                <a16:creationId xmlns:a16="http://schemas.microsoft.com/office/drawing/2014/main" id="{3A68447B-745A-4463-9D63-3CA7A1E71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534423"/>
            <a:ext cx="6412049" cy="361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562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edificio, frente, computadora, firmar&#10;&#10;Descripción generada automáticamente">
            <a:extLst>
              <a:ext uri="{FF2B5EF4-FFF2-40B4-BE49-F238E27FC236}">
                <a16:creationId xmlns:a16="http://schemas.microsoft.com/office/drawing/2014/main" id="{3D8AC7ED-D070-4E09-A5CA-BC101BCE7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62"/>
            <a:ext cx="6854052" cy="3868838"/>
          </a:xfrm>
          <a:prstGeom prst="rect">
            <a:avLst/>
          </a:prstGeom>
        </p:spPr>
      </p:pic>
      <p:pic>
        <p:nvPicPr>
          <p:cNvPr id="7" name="Imagen 6" descr="Un librero con libros&#10;&#10;Descripción generada automáticamente">
            <a:extLst>
              <a:ext uri="{FF2B5EF4-FFF2-40B4-BE49-F238E27FC236}">
                <a16:creationId xmlns:a16="http://schemas.microsoft.com/office/drawing/2014/main" id="{60792914-0352-44EE-B919-E6A8EED7F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8" y="4114800"/>
            <a:ext cx="6858000" cy="390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821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Carta (216 x 279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ch</dc:creator>
  <cp:lastModifiedBy>Luis</cp:lastModifiedBy>
  <cp:revision>5</cp:revision>
  <cp:lastPrinted>2020-07-10T16:46:42Z</cp:lastPrinted>
  <dcterms:created xsi:type="dcterms:W3CDTF">2020-06-29T22:02:49Z</dcterms:created>
  <dcterms:modified xsi:type="dcterms:W3CDTF">2020-07-10T17:07:07Z</dcterms:modified>
</cp:coreProperties>
</file>

<file path=docProps/thumbnail.jpeg>
</file>